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60" r:id="rId6"/>
    <p:sldId id="269" r:id="rId7"/>
    <p:sldId id="261" r:id="rId8"/>
    <p:sldId id="266" r:id="rId9"/>
    <p:sldId id="259" r:id="rId10"/>
    <p:sldId id="263" r:id="rId11"/>
    <p:sldId id="265" r:id="rId12"/>
    <p:sldId id="264" r:id="rId13"/>
    <p:sldId id="270" r:id="rId14"/>
    <p:sldId id="267" r:id="rId15"/>
    <p:sldId id="268" r:id="rId16"/>
    <p:sldId id="262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0848-07D4-460D-BEE1-49F7F4FAFC5C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AAD9-D2C9-4D0F-BD00-609E7824F6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1958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0848-07D4-460D-BEE1-49F7F4FAFC5C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AAD9-D2C9-4D0F-BD00-609E7824F6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728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0848-07D4-460D-BEE1-49F7F4FAFC5C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AAD9-D2C9-4D0F-BD00-609E7824F6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838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0848-07D4-460D-BEE1-49F7F4FAFC5C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AAD9-D2C9-4D0F-BD00-609E7824F6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7032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0848-07D4-460D-BEE1-49F7F4FAFC5C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AAD9-D2C9-4D0F-BD00-609E7824F6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580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0848-07D4-460D-BEE1-49F7F4FAFC5C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AAD9-D2C9-4D0F-BD00-609E7824F6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6781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0848-07D4-460D-BEE1-49F7F4FAFC5C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AAD9-D2C9-4D0F-BD00-609E7824F6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341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0848-07D4-460D-BEE1-49F7F4FAFC5C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AAD9-D2C9-4D0F-BD00-609E7824F6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417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0848-07D4-460D-BEE1-49F7F4FAFC5C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AAD9-D2C9-4D0F-BD00-609E7824F6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7695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0848-07D4-460D-BEE1-49F7F4FAFC5C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AAD9-D2C9-4D0F-BD00-609E7824F6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197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0848-07D4-460D-BEE1-49F7F4FAFC5C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AAD9-D2C9-4D0F-BD00-609E7824F6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737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0848-07D4-460D-BEE1-49F7F4FAFC5C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2AAD9-D2C9-4D0F-BD00-609E7824F6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568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Losse foto’s 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Te gebruiken bij jouw spreekbeurt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6899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2" y="0"/>
            <a:ext cx="10286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6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97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2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72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33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23" y="0"/>
            <a:ext cx="4571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33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9" y="0"/>
            <a:ext cx="10287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46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76" y="188976"/>
            <a:ext cx="6480048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12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65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000" y="81000"/>
            <a:ext cx="6720000" cy="66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29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17" y="0"/>
            <a:ext cx="10082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44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49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2" y="0"/>
            <a:ext cx="10286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67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14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5190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</Words>
  <Application>Microsoft Office PowerPoint</Application>
  <PresentationFormat>Breedbeeld</PresentationFormat>
  <Paragraphs>2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Kantoorthema</vt:lpstr>
      <vt:lpstr>Losse foto’s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BITSgroup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Losse foto’s</dc:title>
  <dc:creator>Katrientje Hofland</dc:creator>
  <cp:lastModifiedBy>Katrientje Hofland</cp:lastModifiedBy>
  <cp:revision>3</cp:revision>
  <dcterms:created xsi:type="dcterms:W3CDTF">2017-07-20T13:02:23Z</dcterms:created>
  <dcterms:modified xsi:type="dcterms:W3CDTF">2017-07-20T13:17:01Z</dcterms:modified>
</cp:coreProperties>
</file>