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1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7F66-B5B7-4156-BB7E-46214AA73530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6CAD-951E-4822-AE72-D83EF7CDE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1563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7F66-B5B7-4156-BB7E-46214AA73530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6CAD-951E-4822-AE72-D83EF7CDE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4314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7F66-B5B7-4156-BB7E-46214AA73530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6CAD-951E-4822-AE72-D83EF7CDE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1786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7F66-B5B7-4156-BB7E-46214AA73530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6CAD-951E-4822-AE72-D83EF7CDE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0026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7F66-B5B7-4156-BB7E-46214AA73530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6CAD-951E-4822-AE72-D83EF7CDE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351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7F66-B5B7-4156-BB7E-46214AA73530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6CAD-951E-4822-AE72-D83EF7CDE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6846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7F66-B5B7-4156-BB7E-46214AA73530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6CAD-951E-4822-AE72-D83EF7CDE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7720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7F66-B5B7-4156-BB7E-46214AA73530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6CAD-951E-4822-AE72-D83EF7CDE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909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7F66-B5B7-4156-BB7E-46214AA73530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6CAD-951E-4822-AE72-D83EF7CDE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323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7F66-B5B7-4156-BB7E-46214AA73530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6CAD-951E-4822-AE72-D83EF7CDE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232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7F66-B5B7-4156-BB7E-46214AA73530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96CAD-951E-4822-AE72-D83EF7CDE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8796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77F66-B5B7-4156-BB7E-46214AA73530}" type="datetimeFigureOut">
              <a:rPr lang="nl-NL" smtClean="0"/>
              <a:t>20-7-2017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96CAD-951E-4822-AE72-D83EF7CDEE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6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Het bezoek 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Van Gabriëlle aan DeKinderkliniek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98463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60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95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60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09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78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57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87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13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08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02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7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95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09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31" y="0"/>
            <a:ext cx="498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18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09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36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63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25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80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37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07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81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05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8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24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007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</Words>
  <Application>Microsoft Office PowerPoint</Application>
  <PresentationFormat>Breedbeeld</PresentationFormat>
  <Paragraphs>2</Paragraphs>
  <Slides>28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Kantoorthema</vt:lpstr>
      <vt:lpstr>Het bezoek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BITSgroup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bezoek</dc:title>
  <dc:creator>Katrientje Hofland</dc:creator>
  <cp:lastModifiedBy>Katrientje Hofland</cp:lastModifiedBy>
  <cp:revision>3</cp:revision>
  <dcterms:created xsi:type="dcterms:W3CDTF">2017-07-20T13:36:55Z</dcterms:created>
  <dcterms:modified xsi:type="dcterms:W3CDTF">2017-07-20T13:41:48Z</dcterms:modified>
</cp:coreProperties>
</file>